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9" r:id="rId3"/>
    <p:sldId id="262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562" y="72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3A6CDF-0FD7-4E94-BEA0-3EA4AAEB06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AC686D3-8E9F-4E92-9717-F3D80343E4D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DDA725-6326-4A7D-923F-E1631FDE8C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4C1FBA-9975-46DE-A2B2-93C81494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DFDDAA-CFEE-4D32-98F0-1CD1F4B02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34479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E63FD7-FA2B-4F70-9316-7BC753C41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95CDCA-F0B1-4A42-9E0B-06D422CFD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3D95B8-8F2E-43A1-9510-B25614654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0BB196-1D32-4861-A4E0-00FA2FB36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49D0109-131A-4AB4-A141-0727CEE47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03474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543E1C6-B762-4792-A404-EA9BE960BD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F57E0-D50F-4351-9D41-247B10B6D3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B2EC34-3366-4E99-8298-A6BEA55B9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AF2BC3-DFE1-4072-B797-8E83E3A7B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DA521D-65B4-494B-95AF-C25FE1F4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473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D92C80-6F82-48C4-8CCE-B79BCE7F2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0AD870-6CD2-4ACA-BE74-0B3192910D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0F86EF9-65BE-4407-8729-044551EFF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089805-D75B-4CEF-8AD9-3D682BB33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944C004-97D9-4E15-B594-894C74E57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6872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5A671-5CD5-484B-AAED-A8F1741E8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AC2C16-6E64-4888-9A54-BC643B6E85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3208C3-0D6C-45C5-88FA-D4BDEF2E6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CE3C65-2130-4908-B08A-29F823988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1FA7245-A999-4B64-A615-84D67059F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6438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D5F268-3288-4C47-AE67-6C938A00F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D2DF77-420B-4F06-81BD-E2FD2A090B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3F7D2BB-F00C-4B92-BC3A-D379977732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71F28B3-000C-4174-985A-DFE819DD8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85E661-DF83-4131-B412-1ECE3EFE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E9365E-3779-49E9-BB49-4BD7A2D35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36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F1D34-CF03-4F41-9B64-3C8BE94323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DCDEC27-298F-43EB-AEB0-6B5679E82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C05EE6F-4D32-49CC-A3D6-0618FE3EE1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13C12D1-2831-4DBE-9DBE-984E0239DE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F28EDC1-2396-4D32-83CF-68D8B45BA9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EFE231-B4C0-46C2-BD8B-533F39A263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B3178AB-CB72-431B-BA92-EB5AE8816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16B51F-DFF4-4F2A-92F3-BBF63EEA0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671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117210-698A-45D4-837B-4D82D2FDF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3949EE4-105E-42FB-9E8D-929EB6734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3B347BA-F766-48CF-A284-B3F74B970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308D1E-AE3C-49F0-868F-64F620AB5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5854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CC5633-990F-4B18-8E3B-75AB9D2F0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8558FD-45CE-47CB-9208-89ABBFC85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DF2C8DE-FC48-4A52-B934-16C9A1953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8823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6B04EE-63C6-4F6F-BEF0-6C7667D748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9A3116-E42B-4D66-BC14-DE98BFEF7A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34812E7-AF9E-476B-8D7D-2CFE32F232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7B099D-2FAD-4D6D-92CB-53DB1A9C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BCCD126-1CDA-42F6-8ED3-8ED59448F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8340AC-533A-41FE-99B1-256A83E47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3903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CBAAEA-584D-4D44-AE51-2CB8F01E4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F45E98C-9344-4D63-BCA9-9FEC67C2F9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F1C278B-C999-4A81-AED3-13469E098B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683176-7652-42B0-887D-A2AAD87BA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B6C46F-642F-42B3-A757-3F7815B60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5A09AF-E366-4A59-8426-EA57A0952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1872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03B288-4ACC-491A-8BD6-FD53A4D2D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4191EB0-2235-499D-823E-993F6FFF2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79454F-8817-4F13-A6AD-F075DF6CE35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5161D6-2E45-4A36-9B54-231E36F931AF}" type="datetimeFigureOut">
              <a:rPr lang="ko-KR" altLang="en-US" smtClean="0"/>
              <a:t>2018-05-08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6A2CE4-A40F-40FE-9F64-4695BF0EB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3D1895B-740F-4939-900C-D48B3F4526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3C1BD-4616-438B-B047-E27188E75E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689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image" Target="../media/image3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05BAA6A-44A9-4E6F-8FA3-AA8AD6978A96}"/>
              </a:ext>
            </a:extLst>
          </p:cNvPr>
          <p:cNvSpPr txBox="1"/>
          <p:nvPr/>
        </p:nvSpPr>
        <p:spPr>
          <a:xfrm>
            <a:off x="442032" y="313179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프랜즈마블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E0B3CD-46CA-4841-A469-CD79E394A6D8}"/>
              </a:ext>
            </a:extLst>
          </p:cNvPr>
          <p:cNvSpPr txBox="1"/>
          <p:nvPr/>
        </p:nvSpPr>
        <p:spPr>
          <a:xfrm>
            <a:off x="517121" y="3857482"/>
            <a:ext cx="3248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가로스크린 키보드 사용시 화면의 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70%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 가림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FF1ACC2-3055-4A08-B337-FCC391015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07" y="1699831"/>
            <a:ext cx="3799417" cy="213717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924AF6FE-BC01-47BA-B493-1AAE0CA78B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9008" y="879729"/>
            <a:ext cx="3799417" cy="2137172"/>
          </a:xfrm>
          <a:prstGeom prst="rect">
            <a:avLst/>
          </a:prstGeom>
        </p:spPr>
      </p:pic>
      <p:graphicFrame>
        <p:nvGraphicFramePr>
          <p:cNvPr id="13" name="개체 12">
            <a:extLst>
              <a:ext uri="{FF2B5EF4-FFF2-40B4-BE49-F238E27FC236}">
                <a16:creationId xmlns:a16="http://schemas.microsoft.com/office/drawing/2014/main" id="{D18EE6DB-FDAB-45BC-AC63-6D4ECF4C56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6861420"/>
              </p:ext>
            </p:extLst>
          </p:nvPr>
        </p:nvGraphicFramePr>
        <p:xfrm>
          <a:off x="8843963" y="879729"/>
          <a:ext cx="3348037" cy="5418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5" imgW="10018800" imgH="16228440" progId="">
                  <p:embed/>
                </p:oleObj>
              </mc:Choice>
              <mc:Fallback>
                <p:oleObj r:id="rId5" imgW="10018800" imgH="1622844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43963" y="879729"/>
                        <a:ext cx="3348037" cy="54181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개체 13">
            <a:extLst>
              <a:ext uri="{FF2B5EF4-FFF2-40B4-BE49-F238E27FC236}">
                <a16:creationId xmlns:a16="http://schemas.microsoft.com/office/drawing/2014/main" id="{60166730-9723-406D-B6FB-043B42E7E5D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492299"/>
              </p:ext>
            </p:extLst>
          </p:nvPr>
        </p:nvGraphicFramePr>
        <p:xfrm>
          <a:off x="4174061" y="4390390"/>
          <a:ext cx="4014113" cy="2003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r:id="rId7" imgW="8088840" imgH="4037760" progId="">
                  <p:embed/>
                </p:oleObj>
              </mc:Choice>
              <mc:Fallback>
                <p:oleObj r:id="rId7" imgW="8088840" imgH="4037760" progId="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4061" y="4390390"/>
                        <a:ext cx="4014113" cy="2003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그림 14">
            <a:extLst>
              <a:ext uri="{FF2B5EF4-FFF2-40B4-BE49-F238E27FC236}">
                <a16:creationId xmlns:a16="http://schemas.microsoft.com/office/drawing/2014/main" id="{D5355E65-FB2C-48B3-81E4-50C1C6BE78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2031" y="4390390"/>
            <a:ext cx="3561797" cy="20035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51CC67D-0650-4539-8085-9DE8416A24C0}"/>
              </a:ext>
            </a:extLst>
          </p:cNvPr>
          <p:cNvSpPr txBox="1"/>
          <p:nvPr/>
        </p:nvSpPr>
        <p:spPr>
          <a:xfrm>
            <a:off x="2446515" y="361410"/>
            <a:ext cx="8739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유저 간 채팅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275C9F-2DC6-4DBB-B372-74C8566E56BB}"/>
              </a:ext>
            </a:extLst>
          </p:cNvPr>
          <p:cNvSpPr txBox="1"/>
          <p:nvPr/>
        </p:nvSpPr>
        <p:spPr>
          <a:xfrm>
            <a:off x="442031" y="6393901"/>
            <a:ext cx="32485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화면의 모서리 부분에 각 유저 정보 표현</a:t>
            </a:r>
            <a:endParaRPr lang="en-US" altLang="ko-KR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메시지도 이곳에 표시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채팅 입력도 이곳에서 함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3D17FA0-2273-4B61-BD51-3634A609217D}"/>
              </a:ext>
            </a:extLst>
          </p:cNvPr>
          <p:cNvSpPr txBox="1"/>
          <p:nvPr/>
        </p:nvSpPr>
        <p:spPr>
          <a:xfrm>
            <a:off x="4970836" y="3016901"/>
            <a:ext cx="32485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자주 사용하는 멘트들을 매크로로 등록하여 빠르게 입력</a:t>
            </a:r>
          </a:p>
        </p:txBody>
      </p:sp>
    </p:spTree>
    <p:extLst>
      <p:ext uri="{BB962C8B-B14F-4D97-AF65-F5344CB8AC3E}">
        <p14:creationId xmlns:p14="http://schemas.microsoft.com/office/powerpoint/2010/main" val="577029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개체 4">
            <a:extLst>
              <a:ext uri="{FF2B5EF4-FFF2-40B4-BE49-F238E27FC236}">
                <a16:creationId xmlns:a16="http://schemas.microsoft.com/office/drawing/2014/main" id="{EEB9D4D1-3208-43E5-A661-D3B5BE84D2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4025" y="1611313"/>
          <a:ext cx="307340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r:id="rId3" imgW="3072960" imgH="3783960" progId="">
                  <p:embed/>
                </p:oleObj>
              </mc:Choice>
              <mc:Fallback>
                <p:oleObj r:id="rId3" imgW="3072960" imgH="3783960" progId="">
                  <p:embed/>
                  <p:pic>
                    <p:nvPicPr>
                      <p:cNvPr id="5" name="개체 4">
                        <a:extLst>
                          <a:ext uri="{FF2B5EF4-FFF2-40B4-BE49-F238E27FC236}">
                            <a16:creationId xmlns:a16="http://schemas.microsoft.com/office/drawing/2014/main" id="{EEB9D4D1-3208-43E5-A661-D3B5BE84D2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4025" y="1611313"/>
                        <a:ext cx="3073400" cy="3784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E3867B-8239-4A1E-A6D6-55848CE63560}"/>
              </a:ext>
            </a:extLst>
          </p:cNvPr>
          <p:cNvSpPr txBox="1"/>
          <p:nvPr/>
        </p:nvSpPr>
        <p:spPr>
          <a:xfrm>
            <a:off x="454026" y="5465791"/>
            <a:ext cx="307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오프라인 친분이 있는 유저들 간 경쟁심 유발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5BAA6A-44A9-4E6F-8FA3-AA8AD6978A96}"/>
              </a:ext>
            </a:extLst>
          </p:cNvPr>
          <p:cNvSpPr txBox="1"/>
          <p:nvPr/>
        </p:nvSpPr>
        <p:spPr>
          <a:xfrm>
            <a:off x="442032" y="313179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프랜즈마블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09079D-E8ED-4804-9D3B-CDFBF367F9FC}"/>
              </a:ext>
            </a:extLst>
          </p:cNvPr>
          <p:cNvSpPr txBox="1"/>
          <p:nvPr/>
        </p:nvSpPr>
        <p:spPr>
          <a:xfrm>
            <a:off x="2446515" y="361410"/>
            <a:ext cx="124906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소셜 데이터와 연계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A53590-2833-4266-82CE-32D2AE65048E}"/>
              </a:ext>
            </a:extLst>
          </p:cNvPr>
          <p:cNvSpPr txBox="1"/>
          <p:nvPr/>
        </p:nvSpPr>
        <p:spPr>
          <a:xfrm>
            <a:off x="442032" y="5658779"/>
            <a:ext cx="307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받는사람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입장에서는 스팸으로 느껴질 수 있음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7BC339A-64F7-4060-8B5B-CD95F2BB31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2513" y="313179"/>
            <a:ext cx="4584795" cy="25789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75B955-8AB7-4E56-94A8-DC8C40949772}"/>
              </a:ext>
            </a:extLst>
          </p:cNvPr>
          <p:cNvSpPr txBox="1"/>
          <p:nvPr/>
        </p:nvSpPr>
        <p:spPr>
          <a:xfrm>
            <a:off x="6132513" y="2892126"/>
            <a:ext cx="307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사용자 대기 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F0004DB-6B41-400B-912D-C0561967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513" y="3429000"/>
            <a:ext cx="4584795" cy="25789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5A3F51-2427-4BE6-B2DA-454A09367D2C}"/>
              </a:ext>
            </a:extLst>
          </p:cNvPr>
          <p:cNvSpPr txBox="1"/>
          <p:nvPr/>
        </p:nvSpPr>
        <p:spPr>
          <a:xfrm>
            <a:off x="6132513" y="6035376"/>
            <a:ext cx="307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카카오톡 유저와 연계</a:t>
            </a:r>
          </a:p>
        </p:txBody>
      </p:sp>
    </p:spTree>
    <p:extLst>
      <p:ext uri="{BB962C8B-B14F-4D97-AF65-F5344CB8AC3E}">
        <p14:creationId xmlns:p14="http://schemas.microsoft.com/office/powerpoint/2010/main" val="244533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B902270-347C-4D83-81F4-6C61BAFD2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077" y="1152524"/>
            <a:ext cx="5690481" cy="32008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334C41-F0F7-4FC3-BAAF-F462674DB187}"/>
              </a:ext>
            </a:extLst>
          </p:cNvPr>
          <p:cNvSpPr txBox="1"/>
          <p:nvPr/>
        </p:nvSpPr>
        <p:spPr>
          <a:xfrm>
            <a:off x="442032" y="313179"/>
            <a:ext cx="2021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프랜즈마블</a:t>
            </a:r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KAKAO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5CAEB3-E19E-44C0-8C06-F189D693C26A}"/>
              </a:ext>
            </a:extLst>
          </p:cNvPr>
          <p:cNvSpPr txBox="1"/>
          <p:nvPr/>
        </p:nvSpPr>
        <p:spPr>
          <a:xfrm>
            <a:off x="2446515" y="361410"/>
            <a:ext cx="6848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레이아웃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F1ED8F-A267-4FBC-A1F2-675121CBD4A7}"/>
              </a:ext>
            </a:extLst>
          </p:cNvPr>
          <p:cNvSpPr txBox="1"/>
          <p:nvPr/>
        </p:nvSpPr>
        <p:spPr>
          <a:xfrm>
            <a:off x="286077" y="4353419"/>
            <a:ext cx="3606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튜토리얼 대화창이 뜰때마다 해당 부분을 반드시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터치해야함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79BAB12-2378-48D6-B291-EFF184CF1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1152524"/>
            <a:ext cx="5690481" cy="32008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9EC43A-5031-4C39-AF89-F32BECB978B3}"/>
              </a:ext>
            </a:extLst>
          </p:cNvPr>
          <p:cNvSpPr txBox="1"/>
          <p:nvPr/>
        </p:nvSpPr>
        <p:spPr>
          <a:xfrm>
            <a:off x="6305549" y="4353419"/>
            <a:ext cx="3606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미니게임은 동일화면의 새로운 윈도우에서 진행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B1F104-D83E-4959-B296-3FCC9B8A93E3}"/>
              </a:ext>
            </a:extLst>
          </p:cNvPr>
          <p:cNvSpPr txBox="1"/>
          <p:nvPr/>
        </p:nvSpPr>
        <p:spPr>
          <a:xfrm>
            <a:off x="442032" y="5846348"/>
            <a:ext cx="360609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게임 중 접속이 끊긴 유저는 자동조종모드로 전환</a:t>
            </a:r>
          </a:p>
        </p:txBody>
      </p:sp>
    </p:spTree>
    <p:extLst>
      <p:ext uri="{BB962C8B-B14F-4D97-AF65-F5344CB8AC3E}">
        <p14:creationId xmlns:p14="http://schemas.microsoft.com/office/powerpoint/2010/main" val="34766551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ê´ë ¨ ì´ë¯¸ì§">
            <a:extLst>
              <a:ext uri="{FF2B5EF4-FFF2-40B4-BE49-F238E27FC236}">
                <a16:creationId xmlns:a16="http://schemas.microsoft.com/office/drawing/2014/main" id="{64AEC196-22D1-4D8F-A09A-1AB8F732B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079" y="553045"/>
            <a:ext cx="4584796" cy="2578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4D0652A-2B88-4DE6-BD24-303DD0BD9840}"/>
              </a:ext>
            </a:extLst>
          </p:cNvPr>
          <p:cNvSpPr txBox="1"/>
          <p:nvPr/>
        </p:nvSpPr>
        <p:spPr>
          <a:xfrm>
            <a:off x="442032" y="31317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대기창</a:t>
            </a:r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77B942-D9C8-4F6E-A717-6F308D44120C}"/>
              </a:ext>
            </a:extLst>
          </p:cNvPr>
          <p:cNvSpPr txBox="1"/>
          <p:nvPr/>
        </p:nvSpPr>
        <p:spPr>
          <a:xfrm>
            <a:off x="454026" y="1036666"/>
            <a:ext cx="30734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오바워치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1000" dirty="0" err="1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뿌실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 있다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561177-8DA4-45AF-AECA-7D56F9FEFB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9079" y="3726008"/>
            <a:ext cx="4584795" cy="257894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1CC15DD-49DF-470D-A722-2FFA73479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032" y="3429000"/>
            <a:ext cx="4813549" cy="275776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19444DD-C330-4D69-90BD-65F6CDB0DA7E}"/>
              </a:ext>
            </a:extLst>
          </p:cNvPr>
          <p:cNvSpPr txBox="1"/>
          <p:nvPr/>
        </p:nvSpPr>
        <p:spPr>
          <a:xfrm>
            <a:off x="442031" y="6181844"/>
            <a:ext cx="481354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대기창에서 커스터마이징 가능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유저가 양 손을 위로 드는 모션을 취하면 게임이 시작</a:t>
            </a:r>
          </a:p>
        </p:txBody>
      </p:sp>
      <p:pic>
        <p:nvPicPr>
          <p:cNvPr id="3078" name="Picture 6" descr="ë¡¤ ê²ìì ì°¾ììµëë¤ì ëí ì´ë¯¸ì§ ê²ìê²°ê³¼">
            <a:extLst>
              <a:ext uri="{FF2B5EF4-FFF2-40B4-BE49-F238E27FC236}">
                <a16:creationId xmlns:a16="http://schemas.microsoft.com/office/drawing/2014/main" id="{686EA5D8-7F82-422E-A268-D9ADE69060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549" y="306825"/>
            <a:ext cx="2927027" cy="1656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EECEA5-45C3-4139-AC27-CDD7A3C7F5EE}"/>
              </a:ext>
            </a:extLst>
          </p:cNvPr>
          <p:cNvSpPr txBox="1"/>
          <p:nvPr/>
        </p:nvSpPr>
        <p:spPr>
          <a:xfrm>
            <a:off x="7369079" y="3131992"/>
            <a:ext cx="45847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수준이 비슷한 유저들을 자동으로 매칭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일정 시간을 대기해야 함</a:t>
            </a:r>
            <a:r>
              <a:rPr lang="en-US" altLang="ko-KR" sz="10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endParaRPr lang="ko-KR" altLang="en-US" sz="10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62689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D0652A-2B88-4DE6-BD24-303DD0BD9840}"/>
              </a:ext>
            </a:extLst>
          </p:cNvPr>
          <p:cNvSpPr txBox="1"/>
          <p:nvPr/>
        </p:nvSpPr>
        <p:spPr>
          <a:xfrm>
            <a:off x="442032" y="313179"/>
            <a:ext cx="1415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커스터마이징</a:t>
            </a:r>
          </a:p>
        </p:txBody>
      </p:sp>
    </p:spTree>
    <p:extLst>
      <p:ext uri="{BB962C8B-B14F-4D97-AF65-F5344CB8AC3E}">
        <p14:creationId xmlns:p14="http://schemas.microsoft.com/office/powerpoint/2010/main" val="7174168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</TotalTime>
  <Words>113</Words>
  <Application>Microsoft Office PowerPoint</Application>
  <PresentationFormat>와이드스크린</PresentationFormat>
  <Paragraphs>22</Paragraphs>
  <Slides>5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0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나눔바른고딕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sunpil(01027151024)</dc:creator>
  <cp:lastModifiedBy>sunpil(01027151024)</cp:lastModifiedBy>
  <cp:revision>14</cp:revision>
  <dcterms:created xsi:type="dcterms:W3CDTF">2018-05-07T11:50:59Z</dcterms:created>
  <dcterms:modified xsi:type="dcterms:W3CDTF">2018-05-08T16:10:24Z</dcterms:modified>
</cp:coreProperties>
</file>